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64" r:id="rId4"/>
    <p:sldId id="265" r:id="rId5"/>
    <p:sldId id="266" r:id="rId6"/>
    <p:sldId id="267" r:id="rId7"/>
  </p:sldIdLst>
  <p:sldSz cx="9144000" cy="6858000" type="screen4x3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540"/>
    <a:srgbClr val="194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3" autoAdjust="0"/>
    <p:restoredTop sz="96327"/>
  </p:normalViewPr>
  <p:slideViewPr>
    <p:cSldViewPr snapToGrid="0">
      <p:cViewPr varScale="1">
        <p:scale>
          <a:sx n="83" d="100"/>
          <a:sy n="83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64270097-E9EC-5B1E-3942-645BEA0B0E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9497"/>
            <a:ext cx="9144000" cy="68184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00199"/>
            <a:ext cx="7772400" cy="1472185"/>
          </a:xfrm>
        </p:spPr>
        <p:txBody>
          <a:bodyPr anchor="t">
            <a:no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1840"/>
            <a:ext cx="7829550" cy="2614365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63279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30607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7638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3AE5C719-B3D0-3F11-1376-1EBCBF7A85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9217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654143"/>
            <a:ext cx="7886699" cy="1036545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57E2657D-A75F-77EA-31F7-5F787B63E855}"/>
              </a:ext>
            </a:extLst>
          </p:cNvPr>
          <p:cNvSpPr/>
          <p:nvPr userDrawn="1"/>
        </p:nvSpPr>
        <p:spPr>
          <a:xfrm>
            <a:off x="7853082" y="82737"/>
            <a:ext cx="1148987" cy="103654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X" sz="1400" dirty="0">
                <a:solidFill>
                  <a:schemeClr val="bg2">
                    <a:lumMod val="50000"/>
                  </a:schemeClr>
                </a:solidFill>
              </a:rPr>
              <a:t>Logo de la institución del ponente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43B306E-B766-BA3B-10F1-7E933A1A85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967" y="111765"/>
            <a:ext cx="1802293" cy="66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4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7036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7846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12063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9272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69419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0282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401988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9AD0C-FDDF-874C-B67A-61BB925ECDE9}" type="datetimeFigureOut">
              <a:rPr lang="en-MX" smtClean="0"/>
              <a:t>11/05/2024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E3443-7713-B545-90C2-80F624D7A333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12741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254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A8FD77D8-C114-9FB6-ACEF-D14D0085F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96732"/>
            <a:ext cx="7772400" cy="717868"/>
          </a:xfrm>
        </p:spPr>
        <p:txBody>
          <a:bodyPr>
            <a:normAutofit/>
          </a:bodyPr>
          <a:lstStyle/>
          <a:p>
            <a:r>
              <a:rPr lang="es-ES" sz="4000" b="1" dirty="0"/>
              <a:t>Ponga aquí el título</a:t>
            </a:r>
            <a:endParaRPr lang="es-MX" sz="4000" b="1" dirty="0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CD671753-DED4-8775-F7F0-40A7F19DF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063167"/>
            <a:ext cx="7772400" cy="2269095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s-MX" sz="1800" b="1" i="1" dirty="0">
                <a:solidFill>
                  <a:srgbClr val="072540"/>
                </a:solidFill>
              </a:rPr>
              <a:t>Nombre de los autores(as)</a:t>
            </a:r>
          </a:p>
          <a:p>
            <a:pPr algn="just">
              <a:spcBef>
                <a:spcPts val="0"/>
              </a:spcBef>
            </a:pPr>
            <a:r>
              <a:rPr lang="es-MX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Apellidos-Nombre de 1er Autor(a), Apellidos-Nombre de 2do Autor(a), Apellidos-Nombre de 3er Autor(a),…</a:t>
            </a:r>
          </a:p>
          <a:p>
            <a:pPr algn="just">
              <a:spcBef>
                <a:spcPts val="0"/>
              </a:spcBef>
            </a:pPr>
            <a:endParaRPr lang="es-MX" sz="1600" i="1" dirty="0"/>
          </a:p>
          <a:p>
            <a:pPr algn="l">
              <a:spcBef>
                <a:spcPts val="0"/>
              </a:spcBef>
            </a:pPr>
            <a:r>
              <a:rPr lang="es-MX" sz="1800" b="1" i="1" dirty="0">
                <a:solidFill>
                  <a:srgbClr val="072540"/>
                </a:solidFill>
              </a:rPr>
              <a:t>Institución de procedencia</a:t>
            </a:r>
          </a:p>
          <a:p>
            <a:pPr algn="l">
              <a:spcBef>
                <a:spcPts val="0"/>
              </a:spcBef>
            </a:pPr>
            <a:r>
              <a:rPr lang="es-MX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Institución de afiliación de los autores</a:t>
            </a:r>
          </a:p>
          <a:p>
            <a:pPr>
              <a:spcBef>
                <a:spcPts val="0"/>
              </a:spcBef>
            </a:pPr>
            <a:endParaRPr lang="es-MX" sz="1600" i="1" dirty="0"/>
          </a:p>
          <a:p>
            <a:pPr algn="ctr">
              <a:spcBef>
                <a:spcPts val="0"/>
              </a:spcBef>
            </a:pPr>
            <a:r>
              <a:rPr lang="es-MX" b="1" i="1" dirty="0">
                <a:solidFill>
                  <a:srgbClr val="072540"/>
                </a:solidFill>
              </a:rPr>
              <a:t>12 al 15 de n</a:t>
            </a:r>
            <a:r>
              <a:rPr lang="es-MX" sz="1600" b="1" i="1" dirty="0">
                <a:solidFill>
                  <a:srgbClr val="072540"/>
                </a:solidFill>
              </a:rPr>
              <a:t>oviembre de 2024</a:t>
            </a:r>
            <a:endParaRPr lang="es-MX" sz="1600" i="1" dirty="0">
              <a:solidFill>
                <a:srgbClr val="0725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5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389F9-626B-49A1-2C08-497AE8E9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BDEF3E-EDD1-E8E3-92A6-AF3B256E0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  <a:p>
            <a:r>
              <a:rPr lang="es-ES" dirty="0"/>
              <a:t>Metodología</a:t>
            </a:r>
          </a:p>
          <a:p>
            <a:r>
              <a:rPr lang="es-ES" dirty="0"/>
              <a:t>Resultados</a:t>
            </a:r>
          </a:p>
          <a:p>
            <a:r>
              <a:rPr lang="es-ES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26540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4" name="Marcador de contenido 5">
            <a:extLst>
              <a:ext uri="{FF2B5EF4-FFF2-40B4-BE49-F238E27FC236}">
                <a16:creationId xmlns:a16="http://schemas.microsoft.com/office/drawing/2014/main" id="{63A654AE-A5F6-07A2-660C-5B4DBFAC1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s-ES" dirty="0"/>
              <a:t>Texto ...</a:t>
            </a: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18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Texto ...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077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Texto ...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590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BCDCA-AF48-0BB5-7228-A73D273A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B28FE9-BC84-1CD9-7A51-5F81C1640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Texto ...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6617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65</Words>
  <Application>Microsoft Office PowerPoint</Application>
  <PresentationFormat>Presentación en pantalla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Ponga aquí el título</vt:lpstr>
      <vt:lpstr>Contenido</vt:lpstr>
      <vt:lpstr>Introducción</vt:lpstr>
      <vt:lpstr>Metodología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INGECO</dc:title>
  <dc:creator>Trini Pimentel</dc:creator>
  <cp:lastModifiedBy>R</cp:lastModifiedBy>
  <cp:revision>20</cp:revision>
  <dcterms:created xsi:type="dcterms:W3CDTF">2022-08-12T03:52:44Z</dcterms:created>
  <dcterms:modified xsi:type="dcterms:W3CDTF">2024-11-05T15:07:17Z</dcterms:modified>
</cp:coreProperties>
</file>