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68" r:id="rId4"/>
    <p:sldId id="264" r:id="rId5"/>
    <p:sldId id="265" r:id="rId6"/>
    <p:sldId id="266" r:id="rId7"/>
    <p:sldId id="267" r:id="rId8"/>
  </p:sldIdLst>
  <p:sldSz cx="9144000" cy="6858000" type="screen4x3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6327"/>
  </p:normalViewPr>
  <p:slideViewPr>
    <p:cSldViewPr snapToGrid="0">
      <p:cViewPr varScale="1">
        <p:scale>
          <a:sx n="54" d="100"/>
          <a:sy n="54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199"/>
            <a:ext cx="7772400" cy="1472185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1840"/>
            <a:ext cx="7829550" cy="26143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4509E7-F556-4785-8889-7908F8084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850"/>
            <a:ext cx="9143986" cy="8858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E5AE50-E91B-095A-BF42-81AE65686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6"/>
            <a:ext cx="9144000" cy="8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0607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763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54143"/>
            <a:ext cx="7886699" cy="103654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7F8925-7443-EFB6-51D6-A6EFFDCE0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8" t="12000" r="1152" b="6902"/>
          <a:stretch/>
        </p:blipFill>
        <p:spPr>
          <a:xfrm>
            <a:off x="152012" y="109630"/>
            <a:ext cx="1802293" cy="579782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7E2657D-A75F-77EA-31F7-5F787B63E855}"/>
              </a:ext>
            </a:extLst>
          </p:cNvPr>
          <p:cNvSpPr/>
          <p:nvPr userDrawn="1"/>
        </p:nvSpPr>
        <p:spPr>
          <a:xfrm>
            <a:off x="7853082" y="82737"/>
            <a:ext cx="1148987" cy="103654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X" sz="1400" dirty="0">
                <a:solidFill>
                  <a:schemeClr val="bg2">
                    <a:lumMod val="50000"/>
                  </a:schemeClr>
                </a:solidFill>
              </a:rPr>
              <a:t>Logo de la institución del ponente</a:t>
            </a:r>
          </a:p>
        </p:txBody>
      </p:sp>
    </p:spTree>
    <p:extLst>
      <p:ext uri="{BB962C8B-B14F-4D97-AF65-F5344CB8AC3E}">
        <p14:creationId xmlns:p14="http://schemas.microsoft.com/office/powerpoint/2010/main" val="184794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7036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784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2063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2720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941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28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198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AD0C-FDDF-874C-B67A-61BB925ECDE9}" type="datetimeFigureOut">
              <a:rPr lang="en-MX" smtClean="0"/>
              <a:t>10/19/2023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3443-7713-B545-90C2-80F624D7A33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2741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9400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8FD77D8-C114-9FB6-ACEF-D14D0085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96732"/>
            <a:ext cx="7772400" cy="717868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Análisis para la digitalización de reportes del departamento de Tutorías</a:t>
            </a:r>
            <a:endParaRPr lang="es-MX" sz="4000" b="1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671753-DED4-8775-F7F0-40A7F19DF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63167"/>
            <a:ext cx="7772400" cy="226909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MX" sz="1800" b="1" i="1" dirty="0">
                <a:solidFill>
                  <a:srgbClr val="19400E"/>
                </a:solidFill>
              </a:rPr>
              <a:t>Nombre de los autores</a:t>
            </a:r>
          </a:p>
          <a:p>
            <a:pPr algn="just">
              <a:spcBef>
                <a:spcPts val="0"/>
              </a:spcBef>
            </a:pP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Apellidos-Nombre de 1er Autor, Apellidos-Nombre de 2do Autor, Apellidos-Nombre de 3er Autor, Apellidos-Nombre del 4to Autor y Apellidos-Nombre de 5to Autor</a:t>
            </a:r>
          </a:p>
          <a:p>
            <a:pPr algn="just">
              <a:spcBef>
                <a:spcPts val="0"/>
              </a:spcBef>
            </a:pPr>
            <a:endParaRPr lang="es-MX" sz="1600" i="1" dirty="0"/>
          </a:p>
          <a:p>
            <a:pPr algn="l">
              <a:spcBef>
                <a:spcPts val="0"/>
              </a:spcBef>
            </a:pPr>
            <a:r>
              <a:rPr lang="es-MX" sz="1800" b="1" i="1" dirty="0">
                <a:solidFill>
                  <a:srgbClr val="19400E"/>
                </a:solidFill>
              </a:rPr>
              <a:t>Institución de procedencia</a:t>
            </a:r>
          </a:p>
          <a:p>
            <a:pPr algn="l">
              <a:spcBef>
                <a:spcPts val="0"/>
              </a:spcBef>
            </a:pP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Institución de Afiliación del Autor</a:t>
            </a:r>
          </a:p>
          <a:p>
            <a:pPr>
              <a:spcBef>
                <a:spcPts val="0"/>
              </a:spcBef>
            </a:pPr>
            <a:endParaRPr lang="es-MX" sz="1600" i="1" dirty="0"/>
          </a:p>
          <a:p>
            <a:pPr algn="ctr">
              <a:spcBef>
                <a:spcPts val="0"/>
              </a:spcBef>
            </a:pPr>
            <a:r>
              <a:rPr lang="es-MX" b="1" i="1" dirty="0">
                <a:solidFill>
                  <a:srgbClr val="19400E"/>
                </a:solidFill>
              </a:rPr>
              <a:t>07 al 10 de N</a:t>
            </a:r>
            <a:r>
              <a:rPr lang="es-MX" sz="1600" b="1" i="1" dirty="0">
                <a:solidFill>
                  <a:srgbClr val="19400E"/>
                </a:solidFill>
              </a:rPr>
              <a:t>oviembre de 2023</a:t>
            </a:r>
            <a:endParaRPr lang="es-MX" sz="1600" i="1" dirty="0">
              <a:solidFill>
                <a:srgbClr val="194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389F9-626B-49A1-2C08-497AE8E9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DEF3E-EDD1-E8E3-92A6-AF3B256E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Antecedentes</a:t>
            </a:r>
          </a:p>
          <a:p>
            <a:r>
              <a:rPr lang="es-ES" dirty="0"/>
              <a:t>Introducción</a:t>
            </a:r>
          </a:p>
          <a:p>
            <a:r>
              <a:rPr lang="es-ES" dirty="0"/>
              <a:t>Metodología</a:t>
            </a:r>
          </a:p>
          <a:p>
            <a:r>
              <a:rPr lang="es-ES" dirty="0"/>
              <a:t>Resultados</a:t>
            </a:r>
          </a:p>
          <a:p>
            <a:r>
              <a:rPr lang="es-ES" dirty="0"/>
              <a:t>Conclusiones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40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998E4E-753E-D1AB-6D53-2536C77B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74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63A654AE-A5F6-07A2-660C-5B4DBFAC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18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077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590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BCDCA-AF48-0BB5-7228-A73D273A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8FE9-BC84-1CD9-7A51-5F81C164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Texto ...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661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74</Words>
  <Application>Microsoft Office PowerPoint</Application>
  <PresentationFormat>Presentación en pantalla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Análisis para la digitalización de reportes del departamento de Tutorías</vt:lpstr>
      <vt:lpstr>Contenido</vt:lpstr>
      <vt:lpstr>Antecedentes</vt:lpstr>
      <vt:lpstr>Introducción</vt:lpstr>
      <vt:lpstr>Metodología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INGECO</dc:title>
  <dc:creator>Trini Pimentel</dc:creator>
  <cp:lastModifiedBy>R</cp:lastModifiedBy>
  <cp:revision>16</cp:revision>
  <dcterms:created xsi:type="dcterms:W3CDTF">2022-08-12T03:52:44Z</dcterms:created>
  <dcterms:modified xsi:type="dcterms:W3CDTF">2023-10-19T22:03:59Z</dcterms:modified>
</cp:coreProperties>
</file>