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68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6327"/>
  </p:normalViewPr>
  <p:slideViewPr>
    <p:cSldViewPr snapToGrid="0">
      <p:cViewPr varScale="1">
        <p:scale>
          <a:sx n="83" d="100"/>
          <a:sy n="83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199"/>
            <a:ext cx="7772400" cy="1472185"/>
          </a:xfrm>
        </p:spPr>
        <p:txBody>
          <a:bodyPr anchor="t">
            <a:no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91840"/>
            <a:ext cx="7829550" cy="26143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  <p:pic>
        <p:nvPicPr>
          <p:cNvPr id="7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010F5CDA-3C8D-6C33-82CE-3DA9EBC03D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1242091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EB788724-E5A3-AF9A-BD4A-E6854F6F11B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36" y="5906205"/>
            <a:ext cx="8339328" cy="93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79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30607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7638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4143"/>
            <a:ext cx="6759702" cy="1036545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  <p:pic>
        <p:nvPicPr>
          <p:cNvPr id="7" name="Picture 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8D72100C-0BB6-1E97-09FE-B4F55193F8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037" y="96029"/>
            <a:ext cx="1508409" cy="5581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83D38C3-1D86-2B12-3475-3A0A101DA966}"/>
              </a:ext>
            </a:extLst>
          </p:cNvPr>
          <p:cNvSpPr/>
          <p:nvPr userDrawn="1"/>
        </p:nvSpPr>
        <p:spPr>
          <a:xfrm>
            <a:off x="7493660" y="136524"/>
            <a:ext cx="1508409" cy="13813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X" dirty="0">
                <a:solidFill>
                  <a:schemeClr val="bg2">
                    <a:lumMod val="50000"/>
                  </a:schemeClr>
                </a:solidFill>
              </a:rPr>
              <a:t>Logo de la institución del ponente</a:t>
            </a:r>
          </a:p>
        </p:txBody>
      </p:sp>
    </p:spTree>
    <p:extLst>
      <p:ext uri="{BB962C8B-B14F-4D97-AF65-F5344CB8AC3E}">
        <p14:creationId xmlns:p14="http://schemas.microsoft.com/office/powerpoint/2010/main" val="184794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7036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7846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12063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92720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69419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0282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01988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9AD0C-FDDF-874C-B67A-61BB925ECDE9}" type="datetimeFigureOut">
              <a:rPr lang="en-MX" smtClean="0"/>
              <a:t>10/17/2022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12741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A8FD77D8-C114-9FB6-ACEF-D14D0085F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96732"/>
            <a:ext cx="7772400" cy="717868"/>
          </a:xfrm>
        </p:spPr>
        <p:txBody>
          <a:bodyPr>
            <a:normAutofit/>
          </a:bodyPr>
          <a:lstStyle/>
          <a:p>
            <a:r>
              <a:rPr lang="es-MX" sz="4000" b="1" dirty="0">
                <a:solidFill>
                  <a:schemeClr val="accent1"/>
                </a:solidFill>
              </a:rPr>
              <a:t>Título de la ponencia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CD671753-DED4-8775-F7F0-40A7F19DF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063167"/>
            <a:ext cx="7772400" cy="2269095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s-MX" sz="1800" b="1" i="1" dirty="0">
                <a:solidFill>
                  <a:schemeClr val="accent1"/>
                </a:solidFill>
              </a:rPr>
              <a:t>Nombre de los autores</a:t>
            </a:r>
          </a:p>
          <a:p>
            <a:pPr algn="just">
              <a:spcBef>
                <a:spcPts val="0"/>
              </a:spcBef>
            </a:pPr>
            <a:r>
              <a:rPr lang="es-MX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Apellidos-Nombre de 1er Autor, Apellidos-Nombre de 2do Autor, Apellidos-Nombre de 3er Autor, Apellidos-Nombre del 4to Autor y Apellidos-Nombre de 5to Autor</a:t>
            </a:r>
          </a:p>
          <a:p>
            <a:pPr>
              <a:spcBef>
                <a:spcPts val="0"/>
              </a:spcBef>
            </a:pPr>
            <a:endParaRPr lang="es-MX" sz="1600" i="1" dirty="0"/>
          </a:p>
          <a:p>
            <a:pPr algn="l">
              <a:spcBef>
                <a:spcPts val="0"/>
              </a:spcBef>
            </a:pPr>
            <a:r>
              <a:rPr lang="es-MX" sz="1800" b="1" i="1" dirty="0">
                <a:solidFill>
                  <a:schemeClr val="accent1"/>
                </a:solidFill>
              </a:rPr>
              <a:t>Institución de procedencia</a:t>
            </a:r>
          </a:p>
          <a:p>
            <a:pPr algn="l">
              <a:spcBef>
                <a:spcPts val="0"/>
              </a:spcBef>
            </a:pPr>
            <a:r>
              <a:rPr lang="es-MX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Institución de Afiliación del Autor</a:t>
            </a:r>
          </a:p>
          <a:p>
            <a:pPr>
              <a:spcBef>
                <a:spcPts val="0"/>
              </a:spcBef>
            </a:pPr>
            <a:endParaRPr lang="es-MX" sz="1600" i="1" dirty="0"/>
          </a:p>
          <a:p>
            <a:pPr algn="ctr">
              <a:spcBef>
                <a:spcPts val="0"/>
              </a:spcBef>
            </a:pPr>
            <a:r>
              <a:rPr lang="es-MX" sz="1600" b="1" i="1" dirty="0">
                <a:solidFill>
                  <a:schemeClr val="accent1"/>
                </a:solidFill>
              </a:rPr>
              <a:t>08 al 11 de noviembre de 2022</a:t>
            </a:r>
            <a:endParaRPr lang="es-MX" sz="16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5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CDCA-AF48-0BB5-7228-A73D273A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chemeClr val="accent1"/>
                </a:solidFill>
              </a:rPr>
              <a:t>Contenido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28FE9-BC84-1CD9-7A51-5F81C1640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Antecedentes</a:t>
            </a:r>
          </a:p>
          <a:p>
            <a:r>
              <a:rPr lang="es-ES" dirty="0"/>
              <a:t>Introducción</a:t>
            </a:r>
          </a:p>
          <a:p>
            <a:r>
              <a:rPr lang="es-ES" dirty="0"/>
              <a:t>Metodología</a:t>
            </a:r>
          </a:p>
          <a:p>
            <a:r>
              <a:rPr lang="es-ES" dirty="0"/>
              <a:t>Resultados</a:t>
            </a:r>
          </a:p>
          <a:p>
            <a:r>
              <a:rPr lang="es-ES" dirty="0"/>
              <a:t>Conclusiones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441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CDCA-AF48-0BB5-7228-A73D273A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Antecedentes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28FE9-BC84-1CD9-7A51-5F81C1640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974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CDCA-AF48-0BB5-7228-A73D273A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28FE9-BC84-1CD9-7A51-5F81C1640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5180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CDCA-AF48-0BB5-7228-A73D273A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Metodología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28FE9-BC84-1CD9-7A51-5F81C1640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77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CDCA-AF48-0BB5-7228-A73D273A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28FE9-BC84-1CD9-7A51-5F81C1640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5909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CDCA-AF48-0BB5-7228-A73D273A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28FE9-BC84-1CD9-7A51-5F81C1640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6617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58</Words>
  <Application>Microsoft Office PowerPoint</Application>
  <PresentationFormat>Presentación en pantalla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Título de la ponencia</vt:lpstr>
      <vt:lpstr>Contenido</vt:lpstr>
      <vt:lpstr>Antecedentes</vt:lpstr>
      <vt:lpstr>Introducción</vt:lpstr>
      <vt:lpstr>Metodología</vt:lpstr>
      <vt:lpstr>Resultados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INGECO</dc:title>
  <dc:creator>Trini Pimentel</dc:creator>
  <cp:lastModifiedBy>Ráfaga</cp:lastModifiedBy>
  <cp:revision>6</cp:revision>
  <dcterms:created xsi:type="dcterms:W3CDTF">2022-08-12T03:52:44Z</dcterms:created>
  <dcterms:modified xsi:type="dcterms:W3CDTF">2022-10-17T21:06:08Z</dcterms:modified>
</cp:coreProperties>
</file>